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idosis is a disease that results from a combination of environmental and genetic factors. Its genetic basis however, is yet to be clarified. The purpose of this study is to determine whether single nucleotide polymorphisms (SNPs) of the B-cell activating factor (BAFF) and its receptor (BAFF-R) are associated with sarcoidosis.
Material and methods
Blood samples from one hundred and seventy-three sarcoidosis patients and one hundred and sixty-four controls were collected. All samples were genotyped for BAFF rs2893321, rs1041569 and rs9514828, and for BAFF-R rs61756766.
Results
Out of the three BAFF polymorphisms, none genotype had any significant association with sarcoidosis, although the T allele in rs1041569 and rs9514828 was overrepresented in sarcoidosis patients. A marginally significant association with sarcoidosis was found in the case of the CT genotype and T allele of BAFF-R rs61756766. Haplotype analysis of the BAFF polymorphisms was also performed, revealing an overrepresentation of the ATT, GTA and GTT haplotypes in the group of patients with cardiac involvement.
Conclusions
Taken together, the results of this study suggest a possible relationship between BAFF SNPs, rs1041569 and rs9514828, and BAFF-R SNP rs61756766 with sarcoidosis susceptibility and their potential as biomarkers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331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19_42d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BAFF</i> and <i>BAFF-R</i> polymorphisms with sarcoidosis in a Greek patient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90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2-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2026-07-28T05:34:39Z</dcterms:created>
  <dcterms:modified xsi:type="dcterms:W3CDTF">2026-07-28T05:34:39Z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