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investigate the clinical features and vaccine effectiveness of patients with the SARS-CoV-2 wild-type strain and the Delta variant.
Material and methods
We retrospectively evaluated patients with the SARS-CoV-2 wild-type strain and the Delta variant.
Results
The Delta-variant group showed a higher infection rate in minors, who had higher incidence of anosmia or dysgeusia and shorter incubation period. Unvaccinated patients had a 15.59-fold higher risk of severe classification than vaccinated patients. The viral clearance time was significantly shorter in the Delta-variant group.
Conclusions
The Delta-variant group show higher transmissibility, and vaccination reduces the incidence of severe classification and promotes viral clearanc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06208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5114_8e4c2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comparison of the protective effect of vaccination and clinical features between the SARS-CoV-2 wild-type strain and Delta (B.1.617.2) varian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95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511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678-168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6">
  <a:themeElements>
    <a:clrScheme name="Theme1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2026-09-10T13:10:14Z</dcterms:created>
  <dcterms:modified xsi:type="dcterms:W3CDTF">2026-09-10T13:10:14Z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