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0405092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55115_f082b1.jpg"/>
  <Relationship Id="rId3" Type="http://schemas.openxmlformats.org/officeDocument/2006/relationships/image" Target="../media/ams-logo-new-js2.png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Case report of systemic lupus erythematosus in a middle-aged male with facial palsy at onset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3250" y="952500"/>
            <a:ext cx="2857500" cy="224790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55115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2;18(6):1696-1699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48">
  <a:themeElements>
    <a:clrScheme name="Theme48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48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48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2026-06-13T22:13:39Z</dcterms:created>
  <dcterms:modified xsi:type="dcterms:W3CDTF">2026-06-13T22:13:39Z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