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13921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115_f082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se report of systemic lupus erythematosus in a middle-aged male with facial palsy at onse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47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11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96-169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7">
  <a:themeElements>
    <a:clrScheme name="Theme2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2026-07-03T23:55:39Z</dcterms:created>
  <dcterms:modified xsi:type="dcterms:W3CDTF">2026-07-03T23:55:39Z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