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0044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15_f082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se report of systemic lupus erythematosus in a middle-aged male with facial palsy at onse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47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1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96-169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4">
  <a:themeElements>
    <a:clrScheme name="Theme1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2026-06-13T20:56:11Z</dcterms:created>
  <dcterms:modified xsi:type="dcterms:W3CDTF">2026-06-13T20:56:11Z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