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760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5_f082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systemic lupus erythematosus in a middle-aged male with facial palsy at onse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6-16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2026-07-24T02:22:12Z</dcterms:created>
  <dcterms:modified xsi:type="dcterms:W3CDTF">2026-07-24T02:22:12Z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