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685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15_f082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systemic lupus erythematosus in a middle-aged male with facial palsy at onse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47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96-16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2026-10-31T13:10:34Z</dcterms:created>
  <dcterms:modified xsi:type="dcterms:W3CDTF">2026-10-31T13:10:34Z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