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The objective of the study was to characterize the baseline intra-individual and inter-individual variability of immune cell subsets within abdominoplasty skin specimens.
Material and methods
Abdominoplasty biopsies were taken from 5 patients and analysed using the Vectra 3 automated quantitative pathology imaging system with inForm software.
Results
Adjacent skin regions demonstrated intra-patient variability in immune subset counts ranging from 1- to 5-fold. Inter-variability between patients was approximately 2- to 7-fold for most subsets, except for HLA-DR+ antigen presenting cells, which varied 19-fold.
Conclusions
Our data highlight the importance of including multiple patients and multiple patient samples when designing dermatological studies that utilise abdominoplasty skin.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8137717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55183_63b0c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ssessment of patient-to-patient and intra-individual human abdominal skin immune cell variability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3250" y="952500"/>
            <a:ext cx="2857500" cy="1971675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55183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2;18(6):1683-1688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28">
  <a:themeElements>
    <a:clrScheme name="Theme28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28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28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2026-09-11T10:10:44Z</dcterms:created>
  <dcterms:modified xsi:type="dcterms:W3CDTF">2026-09-11T10:10:44Z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