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e objective of the study was to characterize the baseline intra-individual and inter-individual variability of immune cell subsets within abdominoplasty skin specimens.
Material and methods
Abdominoplasty biopsies were taken from 5 patients and analysed using the Vectra 3 automated quantitative pathology imaging system with inForm software.
Results
Adjacent skin regions demonstrated intra-patient variability in immune subset counts ranging from 1- to 5-fold. Inter-variability between patients was approximately 2- to 7-fold for most subsets, except for HLA-DR+ antigen presenting cells, which varied 19-fold.
Conclusions
Our data highlight the importance of including multiple patients and multiple patient samples when designing dermatological studies that utilise abdominoplasty skin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7654058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55183_63b0c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ssessment of patient-to-patient and intra-individual human abdominal skin immune cell variabilit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19716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55183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2;18(6):1683-1688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46">
  <a:themeElements>
    <a:clrScheme name="Theme46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46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46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2026-05-13T02:03:05Z</dcterms:created>
  <dcterms:modified xsi:type="dcterms:W3CDTF">2026-05-13T02:03:05Z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