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study was to characterize the baseline intra-individual and inter-individual variability of immune cell subsets within abdominoplasty skin specimens.
Material and methods
Abdominoplasty biopsies were taken from 5 patients and analysed using the Vectra 3 automated quantitative pathology imaging system with inForm software.
Results
Adjacent skin regions demonstrated intra-patient variability in immune subset counts ranging from 1- to 5-fold. Inter-variability between patients was approximately 2- to 7-fold for most subsets, except for HLA-DR+ antigen presenting cells, which varied 19-fold.
Conclusions
Our data highlight the importance of including multiple patients and multiple patient samples when designing dermatological studies that utilise abdominoplasty sk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883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3_63b0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patient-to-patient and intra-individual human abdominal skin immune cell variabil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71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3-16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2026-07-12T16:00:46Z</dcterms:created>
  <dcterms:modified xsi:type="dcterms:W3CDTF">2026-07-12T16:00:46Z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