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67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4_1b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method of chin augmentation with improved intraoral horizontal middle inci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8-17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2026-05-19T22:41:54Z</dcterms:created>
  <dcterms:modified xsi:type="dcterms:W3CDTF">2026-05-19T22:41:54Z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