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56356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5184_1b26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 novel method of chin augmentation with improved intraoral horizontal middle incisio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752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518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718-172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7">
  <a:themeElements>
    <a:clrScheme name="Theme1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2026-07-08T21:48:16Z</dcterms:created>
  <dcterms:modified xsi:type="dcterms:W3CDTF">2026-07-08T21:48:16Z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