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965152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5184_1b268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 novel method of chin augmentation with improved intraoral horizontal middle incis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7526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518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6):1718-172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3">
  <a:themeElements>
    <a:clrScheme name="Theme5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2026-09-28T22:40:47Z</dcterms:created>
  <dcterms:modified xsi:type="dcterms:W3CDTF">2026-09-28T22:40:47Z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