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05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5_3da8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compound-heterozygous EPCAM mutation in congenital tufting ente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0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2026-09-17T23:48:35Z</dcterms:created>
  <dcterms:modified xsi:type="dcterms:W3CDTF">2026-09-17T23:48:35Z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