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87226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185_3da82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novel compound-heterozygous EPCAM mutation in congenital tufting enteropath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288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18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700-170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5">
  <a:themeElements>
    <a:clrScheme name="Theme2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2026-10-24T15:33:10Z</dcterms:created>
  <dcterms:modified xsi:type="dcterms:W3CDTF">2026-10-24T15:33:10Z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