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911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5_3da8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compound-heterozygous EPCAM mutation in congenital tufting ente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28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00-17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2026-06-09T03:14:35Z</dcterms:created>
  <dcterms:modified xsi:type="dcterms:W3CDTF">2026-06-09T03:14:35Z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