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98743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5185_3da82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novel compound-heterozygous EPCAM mutation in congenital tufting enteropath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4288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518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6):1700-170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8">
  <a:themeElements>
    <a:clrScheme name="Theme5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2026-06-09T02:12:45Z</dcterms:created>
  <dcterms:modified xsi:type="dcterms:W3CDTF">2026-06-09T02:12:45Z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