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349477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185_3da82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 novel compound-heterozygous EPCAM mutation in congenital tufting enteropath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24288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18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700-1704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56">
  <a:themeElements>
    <a:clrScheme name="Theme5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5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5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2026-07-19T16:28:25Z</dcterms:created>
  <dcterms:modified xsi:type="dcterms:W3CDTF">2026-07-19T16:28:25Z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