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120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247_843b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greatest achievements in oncology in 2022 – melanoma and skin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52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35-14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2026-06-03T14:09:32Z</dcterms:created>
  <dcterms:modified xsi:type="dcterms:W3CDTF">2026-06-03T14:09:32Z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