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0070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247_843b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greatest achievements in oncology in 2022 – melanoma and skin carcinoma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52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2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435-14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5">
  <a:themeElements>
    <a:clrScheme name="Theme6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2026-07-14T00:59:35Z</dcterms:created>
  <dcterms:modified xsi:type="dcterms:W3CDTF">2026-07-14T00:59:35Z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