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890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247_843b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greatest achievements in oncology in 2022 – melanoma and skin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52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2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35-14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2026-11-08T21:19:58Z</dcterms:created>
  <dcterms:modified xsi:type="dcterms:W3CDTF">2026-11-08T21:19:58Z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