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777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247_843b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greatest achievements in oncology in 2022 – melanoma and skin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52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35-14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2026-08-23T05:04:33Z</dcterms:created>
  <dcterms:modified xsi:type="dcterms:W3CDTF">2026-08-23T05:04:33Z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