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969441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5247_843b7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greatest achievements in oncology in 2022 – melanoma and skin carcinoma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9526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524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6):1435-143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1">
  <a:themeElements>
    <a:clrScheme name="Theme8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2026-09-29T10:35:46Z</dcterms:created>
  <dcterms:modified xsi:type="dcterms:W3CDTF">2026-09-29T10:35:46Z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