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22521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55411_8d1e6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Which future for aspirin in acute coronary syndromes treated with percutaneous coronary intervention? 
An overview on aspirin-free strategie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685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5541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6):1689-169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6">
  <a:themeElements>
    <a:clrScheme name="Theme1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2026-08-31T20:42:20Z</dcterms:created>
  <dcterms:modified xsi:type="dcterms:W3CDTF">2026-08-31T20:42:20Z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