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47438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411_8d1e6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Which future for aspirin in acute coronary syndromes treated with percutaneous coronary intervention? 
An overview on aspirin-free strateg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685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41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689-169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2026-08-11T14:21:51Z</dcterms:created>
  <dcterms:modified xsi:type="dcterms:W3CDTF">2026-08-11T14:21:51Z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