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010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411_8d1e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future for aspirin in acute coronary syndromes treated with percutaneous coronary intervention? 
An overview on aspirin-free strateg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85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4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89-16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2026-05-13T15:06:46Z</dcterms:created>
  <dcterms:modified xsi:type="dcterms:W3CDTF">2026-05-13T15:06:46Z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