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132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411_8d1e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future for aspirin in acute coronary syndromes treated with percutaneous coronary intervention? 
An overview on aspirin-free strateg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9-16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2026-09-21T13:22:52Z</dcterms:created>
  <dcterms:modified xsi:type="dcterms:W3CDTF">2026-09-21T13:22:52Z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