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51635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411_8d1e6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Which future for aspirin in acute coronary syndromes treated with percutaneous coronary intervention? 
An overview on aspirin-free strateg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85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41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689-169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1">
  <a:themeElements>
    <a:clrScheme name="Theme7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2026-11-01T02:28:04Z</dcterms:created>
  <dcterms:modified xsi:type="dcterms:W3CDTF">2026-11-01T02:28:04Z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