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550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882_746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ld chain-affiliated associated SARS-CoV-2 omicron BA.2 infections, Qingdao, Shandong, China, 202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8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8-2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2026-07-14T14:20:11Z</dcterms:created>
  <dcterms:modified xsi:type="dcterms:W3CDTF">2026-07-14T14:20:11Z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