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86953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882_7462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ld chain-affiliated associated SARS-CoV-2 omicron BA.2 infections, Qingdao, Shandong, China, 2022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764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88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88-29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1">
  <a:themeElements>
    <a:clrScheme name="Theme5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2026-11-05T04:34:20Z</dcterms:created>
  <dcterms:modified xsi:type="dcterms:W3CDTF">2026-11-05T04:34:20Z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