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plored the application of bacterial artificial chromosomes (BACs)-on-Beads (BoBs) technique, especially its ability to detect microdeletion/microduplication regions with a single probe.
Material and methods
Both chromosome karyotyping and BoBs technique were applied on a total of 2218 pregnant women. Chromosome microarray analysis (CMA) was performed on patients whose cells were reported as being abnormal by BoBs technique with a single probe.
Results
Twenty-two cases were detected as microdeletion/microduplication with a single probe, which was consistent with the CMA results.
Conclusions
We believe that the microdeletion/microduplication results detected by BoBs technique with a single probe provide comprehensive guidance for prenatal dia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27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1_f3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ended application of BACs-on-Beads technique in prenatal diagn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38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0-2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2026-10-17T04:29:43Z</dcterms:created>
  <dcterms:modified xsi:type="dcterms:W3CDTF">2026-10-17T04:29:43Z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