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explored the application of bacterial artificial chromosomes (BACs)-on-Beads (BoBs) technique, especially its ability to detect microdeletion/microduplication regions with a single probe.
Material and methods
Both chromosome karyotyping and BoBs technique were applied on a total of 2218 pregnant women. Chromosome microarray analysis (CMA) was performed on patients whose cells were reported as being abnormal by BoBs technique with a single probe.
Results
Twenty-two cases were detected as microdeletion/microduplication with a single probe, which was consistent with the CMA results.
Conclusions
We believe that the microdeletion/microduplication results detected by BoBs technique with a single probe provide comprehensive guidance for prenatal diagnos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71410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5981_f3b17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xtended application of BACs-on-Beads technique in prenatal diagno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4384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598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1):250-25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1">
  <a:themeElements>
    <a:clrScheme name="Theme8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2026-05-13T18:43:56Z</dcterms:created>
  <dcterms:modified xsi:type="dcterms:W3CDTF">2026-05-13T18:43:56Z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