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is study aimed to investigate the potential role of moxibustion (MOX) in the treatment of lung infection in patients bed-ridden due to osteoporotic fracture of the spine.
Material and methods
96 senile patients with pulmonary infection who were bed-ridden due to osteoporotic fracture of the spine were grouped into a MOX (–) group and a MOX (+) group. An animal model was established as a SHAM group, a PRIMED group, a MOX 15’ group and a MOX 30’ group.
Results
For the patients’ study, we found that the survival rate was higher for patients who received MOX. Moreover, tumor necrosis factor-, interleukin (IL) 1, IL-6 and IL-18 were down-regulated while IL-10 was up-regulated by MOX. MOX time-dependently increased the survival while reducing the bacteria left in infected mice.
Conclusions
Moxibustion significantly alleviated the inflammatory responses, thus leading to a better survival rate of patients bed-ridden due to osteoporotic fracture of the spine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285300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55982_585d4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Moxibustion treatment increases the survival rate of lung infection of patients bed-ridden due to osteoporotic fracture of the spine via regulation of the inflammatory response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38100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55982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1):258-263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42">
  <a:themeElements>
    <a:clrScheme name="Theme4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2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2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2026-07-12T06:12:12Z</dcterms:created>
  <dcterms:modified xsi:type="dcterms:W3CDTF">2026-07-12T06:12:12Z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