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609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47_6e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2022: the year in cardiovascular disease – the year of upfront lipid lowering combination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29-14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2026-10-30T07:17:11Z</dcterms:created>
  <dcterms:modified xsi:type="dcterms:W3CDTF">2026-10-30T07:17:11Z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