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980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47_6e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2: the year in cardiovascular disease – the year of upfront lipid lowering combination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29-14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2026-06-12T16:29:30Z</dcterms:created>
  <dcterms:modified xsi:type="dcterms:W3CDTF">2026-06-12T16:29:30Z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