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360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6147_6ec3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2022: the year in cardiovascular disease – the year of upfront lipid lowering combination thera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61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29-143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2026-07-02T19:16:38Z</dcterms:created>
  <dcterms:modified xsi:type="dcterms:W3CDTF">2026-07-02T19:16:38Z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