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7244555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56147_6ec3a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2022: the year in cardiovascular disease – the year of upfront lipid lowering combination therapy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177165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56147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2;18(6):1429-1434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20">
  <a:themeElements>
    <a:clrScheme name="Theme20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20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20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2026-09-01T02:04:42Z</dcterms:created>
  <dcterms:modified xsi:type="dcterms:W3CDTF">2026-09-01T02:04:42Z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