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6236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6147_6ec3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2022: the year in cardiovascular disease – the year of upfront lipid lowering combination therap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71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61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429-143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2026-10-10T04:42:51Z</dcterms:created>
  <dcterms:modified xsi:type="dcterms:W3CDTF">2026-10-10T04:42:51Z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