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507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69_8ef2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leroderma renal crisis with posterior reversible encephalopathy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6-5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2026-07-01T19:34:46Z</dcterms:created>
  <dcterms:modified xsi:type="dcterms:W3CDTF">2026-07-01T19:34:46Z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