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2917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6169_8ef2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cleroderma renal crisis with posterior reversible encephalopathy syndrom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2771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61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36-53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2026-10-29T12:03:50Z</dcterms:created>
  <dcterms:modified xsi:type="dcterms:W3CDTF">2026-10-29T12:03:50Z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