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31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69_8ef2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leroderma renal crisis with posterior reversible encephalopathy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6-5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2026-08-11T02:20:06Z</dcterms:created>
  <dcterms:modified xsi:type="dcterms:W3CDTF">2026-08-11T02:20:06Z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