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717126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6169_8ef2b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Scleroderma renal crisis with posterior reversible encephalopathy syndrom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0850" y="952500"/>
            <a:ext cx="3152775" cy="27717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616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2):536-53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7">
  <a:themeElements>
    <a:clrScheme name="Theme7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2026-08-31T05:43:07Z</dcterms:created>
  <dcterms:modified xsi:type="dcterms:W3CDTF">2026-08-31T05:43:07Z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