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176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56169_8ef2b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cleroderma renal crisis with posterior reversible encephalopathy syndrome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90850" y="952500"/>
            <a:ext cx="3152775" cy="27717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5616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2):536-5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61">
  <a:themeElements>
    <a:clrScheme name="Theme6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6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6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2026-06-11T18:09:13Z</dcterms:created>
  <dcterms:modified xsi:type="dcterms:W3CDTF">2026-06-11T18:09:13Z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