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48233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6169_8ef2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cleroderma renal crisis with posterior reversible encephalopathy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61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6-5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2026-05-22T16:07:45Z</dcterms:created>
  <dcterms:modified xsi:type="dcterms:W3CDTF">2026-05-22T16:07:45Z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