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the third most common cancer. Precise prediction of CRC patients’ overall survival (OS) probability could offer advice on its treatment. Neural network (NN) is the first-class algorithm, but a consensus on which NN survival models are better has not been established yet. A predictive model on CRC using Asian data is also lacking.
Material and methods
We conducted 8 NN survival models of CRC (n = 416) with different theories and compared them using Asian data.
Results
DeepSurv performed best with a C-index value of 0.8300 in the training cohort and 0.7681 in the test cohort.
Conclusions
The deep learning survival model for CRC patients (DeepCRC) could predict CRC’s OS accurat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50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477_f60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ep learning survival model for colorectal cancer patients (DeepCRC) with Asian clinical data compared with different theo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64-2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2026-06-09T07:05:52Z</dcterms:created>
  <dcterms:modified xsi:type="dcterms:W3CDTF">2026-06-09T07:05:52Z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