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olorectal cancer (CRC) is the third most common cancer. Precise prediction of CRC patients’ overall survival (OS) probability could offer advice on its treatment. Neural network (NN) is the first-class algorithm, but a consensus on which NN survival models are better has not been established yet. A predictive model on CRC using Asian data is also lacking.
Material and methods
We conducted 8 NN survival models of CRC (n = 416) with different theories and compared them using Asian data.
Results
DeepSurv performed best with a C-index value of 0.8300 in the training cohort and 0.7681 in the test cohort.
Conclusions
The deep learning survival model for CRC patients (DeepCRC) could predict CRC’s OS accuratel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92890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6477_f60b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eep learning survival model for colorectal cancer patients (DeepCRC) with Asian clinical data compared with different theori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7717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647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1):264-26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5">
  <a:themeElements>
    <a:clrScheme name="Theme5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2026-08-28T10:23:49Z</dcterms:created>
  <dcterms:modified xsi:type="dcterms:W3CDTF">2026-08-28T10:23:49Z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