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work was designed to investigate the effect of continuous positive airway pressure (CPAP) on hypertension in obstructive sleep apnea-hypopnea syndrome (OSAHS) patients and to elucidate the underlying mechanisms.
Material and methods
We examined the effect of CPAP on blood pressure and biomarkers reflecting inflammation and oxidative stress, and investigated the correlation between changes in blood pressure and the biomarkers.
Results
CPAP significantly improved clinic, ambulatory and home blood pressure (p < 0.05). The hypotensive effect of CPAP was positively correlated with the decrease of interleukin-6, C-reactive protein, NADPH oxidase and malonaldehyde.
Conclusions
CPAP has a significant antihypertensive effect on OSAHS patients, especially nocturnal hypertension, possibly by counteracting inflammation and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70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90_9d7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positive airway pressure may improve hypertension in patients with obstructive sleep apnea-hypopnea syndrome by inhibit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37-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2026-07-14T00:59:54Z</dcterms:created>
  <dcterms:modified xsi:type="dcterms:W3CDTF">2026-07-14T00:59:54Z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