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formin (Met), a first-line oral anti-type 2 diabetes medication used globally, has been shown to hinder cancer progression via regulation of microRNAs (miRNAs). The previous reports on the relationship between Met use and the risk of esophageal squamous cell carcinoma (ESCC) have been controversial. Hence, this study aimed to explore how Met affected ESCC progression and the underlying molecular mechanism.
Material and methods
Cell migration, viability and invasiveness were respectively investigated using wound healing, CCK-8 and transwell assay. The expressions of miR-141-3p and Sciellin (SCEL) mRNA were examined by mean of quantitative real-time PCR (qRT-PCR) assay, and SCEL protein level was quantified by western blotting. In vivo tests of Met were performed on animals. The predicted binding of miR-141-3p to SCEL was more evidenced by dual-luciferase assay.
Results
Met treatment in ESCC cell largely impaired cell viability, migration and invasiveness. MiR-141-3p showed high expression in ESCC and was downregulated in ESCC cells after Met treatment. MiR-141-3p upregulation in Met-administered ESCC cells largely restored cell proliferative ability, migration and invasiveness. MiR-141-3p also attenuated the anti-tumor effect of Met in vivo. MiR-141-3p targeted SCEL whose expression was declined in ESCC, and SCEL expression was reinforced in ESCC cells after Met treatment. MiR-141-3p upregulation depleted SCEL expression and thus partially abolished the anti-cancer impacts of SCEL in Met-treated ESCC cells.
Conclusions
Met restrains the progression of ESCC by regulating the miR-141-3p/SCEL axis. Our findings clearly show that Met is associated with a lower risk of ESCC, and its anticancer effect could potentially be used to treat E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80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318_931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ttenuates the progression of esophageal squamous cell carcinoma by downregulating miR-141-3p to enhance SC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2026-10-21T06:35:38Z</dcterms:created>
  <dcterms:modified xsi:type="dcterms:W3CDTF">2026-10-21T06:35:38Z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