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967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32_c341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enteric vasculitis with inferior vena cava thrombosis associated with systemic lupus erythematos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825" y="952500"/>
            <a:ext cx="4324350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44-5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2026-07-12T18:21:01Z</dcterms:created>
  <dcterms:modified xsi:type="dcterms:W3CDTF">2026-07-12T18:21:01Z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