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49112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8532_c341d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senteric vasculitis with inferior vena cava thrombosis associated with systemic lupus erythematos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9825" y="952500"/>
            <a:ext cx="4324350" cy="1733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853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44-5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2026-10-20T05:40:52Z</dcterms:created>
  <dcterms:modified xsi:type="dcterms:W3CDTF">2026-10-20T05:40:52Z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