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6377133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58532_c341d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Mesenteric vasculitis with inferior vena cava thrombosis associated with systemic lupus erythematosu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09825" y="952500"/>
            <a:ext cx="4324350" cy="17335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58532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2):544-545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57">
  <a:themeElements>
    <a:clrScheme name="Theme57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57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57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2026-08-22T01:07:40Z</dcterms:created>
  <dcterms:modified xsi:type="dcterms:W3CDTF">2026-08-22T01:07:40Z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