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355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32_c341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senteric vasculitis with inferior vena cava thrombosis associated with systemic lupus erythematos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825" y="952500"/>
            <a:ext cx="432435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3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4-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2026-08-01T21:20:28Z</dcterms:created>
  <dcterms:modified xsi:type="dcterms:W3CDTF">2026-08-01T21:20:28Z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