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18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2_c341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teric vasculitis with inferior vena cava thrombosis associated with systemic lupus erythematos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5" y="952500"/>
            <a:ext cx="432435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2026-06-02T13:06:57Z</dcterms:created>
  <dcterms:modified xsi:type="dcterms:W3CDTF">2026-06-02T13:06:57Z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