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89974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8532_c341d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senteric vasculitis with inferior vena cava thrombosis associated with systemic lupus erythematos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9825" y="952500"/>
            <a:ext cx="432435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853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44-5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7">
  <a:themeElements>
    <a:clrScheme name="Theme7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2026-07-12T19:11:08Z</dcterms:created>
  <dcterms:modified xsi:type="dcterms:W3CDTF">2026-07-12T19:11:08Z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