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esity is one of the most burdensome health problems and is closely linked to leptin resistance. The study examined whether an alternate-day high-fat diet (ADF) and/or GLP-1 agonist (exenatide) modulate brain leptin resistance caused by a high-fat diet (HFD).
Material and methods
Sixty adult male mice were divided into 6 groups: (i) normal palatable diet (NPD), (ii) exenatide control (NPD received exenatide) (iii) HFD, (iv) ADF treated, (v) exenatide treated, (vi) ADF and exenatide treated. All animal groups were fed a HFD for 8 weeks, before they received treatment (ADF and/or exenatide) for 8 additional weeks. Body weight was assessed at the start and at the end of the experiment. Lipid profile, brain leptin and its receptor expression with the leptin-sensitive pathway, JAK2/STAT3/SOCS3/PTP1B, fasting blood glucose (FBG), serum insulin, liver metabolic handling via its regulators IRS1/PI3K/GLUT4 for hyperinsulinemia/obesity-induced PDK3/NAFLD2 modification, and liver enzymes were determined at the end of the experiment.
Results
ADF and exenatide reduced body weight and FBG in HFD-obese mice (p < 0.05). The combined ADF and exenatide regimen enhanced the brain anorexic leptin/JAK2/STAT3 and attenuated the SOCS3/PTP1B pathway (p < 0.05). The ADF/exenatide anorexigenic brain effect also modulated liver glucose via IRS1/PI3K/GLUT4 expression (p < 0.05), attenuating NAFLD2 and PDK3 expression (p < 0.05). Liver enzymes and the histopathological profile confirmed the improvement.
Conclusions
In HFD caloric consumption, a combination of ADF and GLP-1 agonist enhances the brain leptin anorexigenic effect with the improvement of the metabolic sequelae of hyperinsulinemia, hyperlipidemia and liver stea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324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4_21d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ternate-day fat diet and exenatide modulate the brain leptin JAK2/STAT3/SOCS3 pathway in a fat diet-induced obesity and insulin resistance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08-15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2026-06-11T22:15:50Z</dcterms:created>
  <dcterms:modified xsi:type="dcterms:W3CDTF">2026-06-11T22:15:50Z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