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948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36_b9eb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emophagocytic lymphohistiocytosis in a 26-year-old mal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86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3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302-3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2026-06-28T20:29:56Z</dcterms:created>
  <dcterms:modified xsi:type="dcterms:W3CDTF">2026-06-28T20:29:56Z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