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786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6_b9eb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mophagocytic lymphohistiocytosis in a 26-year-old ma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302-3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2026-07-19T11:58:48Z</dcterms:created>
  <dcterms:modified xsi:type="dcterms:W3CDTF">2026-07-19T11:58:48Z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