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21511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8536_b9eb2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Hemophagocytic lymphohistiocytosis in a 26-year-old mal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286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853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1):302-30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4">
  <a:themeElements>
    <a:clrScheme name="Theme6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2026-05-19T13:54:03Z</dcterms:created>
  <dcterms:modified xsi:type="dcterms:W3CDTF">2026-05-19T13:54:03Z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