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tins are inhibitors of β-hydroxy β-methylglutaryl-CoA (HMG-CoA) reductase (HMGCR). They are used in patients with cardiovascular risk and/or suffering with cardiovascular disease. In addition to their efficient lipid-lowering effects, statins exhibit independent so called pleiotropic effects potentially affecting several immune response properties including immune cell activation, migration, cytokine generation, immune metabolism, and survival. Statins also regulate innate and acquired immunity. The focus of this review is to highlight the role of statins in modulating the function and differentiation of various blood cells. Given the proposed wider application of these medicines and their potentially important advantages in treatment of inflammatory and autoimmune disorders, more studies are needed with special focus on the molecular targets of statins included in regulating the immune respon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078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46_71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statins on the function and differentiation of blood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314-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2026-09-20T08:05:52Z</dcterms:created>
  <dcterms:modified xsi:type="dcterms:W3CDTF">2026-09-20T08:05:52Z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