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1060981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58550_3e20f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The construction and practice of a standardized nursing service system based on the designated hospital for the treatment of COVID-19 in China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1907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58550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3;19(1):292-297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94">
  <a:themeElements>
    <a:clrScheme name="Theme9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94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94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2026-10-15T06:11:48Z</dcterms:created>
  <dcterms:modified xsi:type="dcterms:W3CDTF">2026-10-15T06:11:48Z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