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79739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8550_3e20f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construction and practice of a standardized nursing service system based on the designated hospital for the treatment of COVID-19 in Chin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90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855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92-29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9">
  <a:themeElements>
    <a:clrScheme name="Theme3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2026-11-04T08:32:00Z</dcterms:created>
  <dcterms:modified xsi:type="dcterms:W3CDTF">2026-11-04T08:32:00Z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