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4149905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58550_3e20f1.jpg"/>
  <Relationship Id="rId3" Type="http://schemas.openxmlformats.org/officeDocument/2006/relationships/image" Target="../media/ams-logo-new-js2.png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The construction and practice of a standardized nursing service system based on the designated hospital for the treatment of COVID-19 in China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43250" y="952500"/>
            <a:ext cx="2857500" cy="219075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58550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3;19(1):292-297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17">
  <a:themeElements>
    <a:clrScheme name="Theme17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17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17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2026-07-27T06:27:12Z</dcterms:created>
  <dcterms:modified xsi:type="dcterms:W3CDTF">2026-07-27T06:27:12Z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