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9356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0_3e20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onstruction and practice of a standardized nursing service system based on the designated hospital for the treatment of COVID-19 in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9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2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2026-05-27T22:03:08Z</dcterms:created>
  <dcterms:modified xsi:type="dcterms:W3CDTF">2026-05-27T22:03:08Z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