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062864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8551_b9b5c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ough syncope due to laryngeal herpes zoster successfully managed by pregabali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3907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855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1):298-30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0">
  <a:themeElements>
    <a:clrScheme name="Theme4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2026-10-10T06:06:13Z</dcterms:created>
  <dcterms:modified xsi:type="dcterms:W3CDTF">2026-10-10T06:06:13Z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