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52146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8551_b9b5c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ough syncope due to laryngeal herpes zoster successfully managed by pregabali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3907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855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298-30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5">
  <a:themeElements>
    <a:clrScheme name="Theme4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2026-08-12T03:26:27Z</dcterms:created>
  <dcterms:modified xsi:type="dcterms:W3CDTF">2026-08-12T03:26:27Z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