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7258428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58551_b9b5c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Cough syncope due to laryngeal herpes zoster successfully managed by pregabalin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3907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58551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1):298-301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42">
  <a:themeElements>
    <a:clrScheme name="Theme4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42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42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2026-09-01T05:55:55Z</dcterms:created>
  <dcterms:modified xsi:type="dcterms:W3CDTF">2026-09-01T05:55:55Z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