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5758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51_b9b5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ugh syncope due to laryngeal herpes zoster successfully managed by pregabal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98-3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2026-05-23T18:06:02Z</dcterms:created>
  <dcterms:modified xsi:type="dcterms:W3CDTF">2026-05-23T18:06:02Z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