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5407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60_5356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ypertrophic osteoarth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175" y="952500"/>
            <a:ext cx="4819650" cy="2362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2-5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2026-06-27T01:41:04Z</dcterms:created>
  <dcterms:modified xsi:type="dcterms:W3CDTF">2026-06-27T01:41:04Z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