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00921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8560_53564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Hypertrophic osteoarthropath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2175" y="952500"/>
            <a:ext cx="4819650" cy="2362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856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542-54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00">
  <a:themeElements>
    <a:clrScheme name="Theme10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0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0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2026-08-06T05:09:02Z</dcterms:created>
  <dcterms:modified xsi:type="dcterms:W3CDTF">2026-08-06T05:09:02Z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