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79936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8560_5356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ypertrophic osteoart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2175" y="952500"/>
            <a:ext cx="4819650" cy="2362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856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7">
  <a:themeElements>
    <a:clrScheme name="Theme1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2026-06-06T21:58:10Z</dcterms:created>
  <dcterms:modified xsi:type="dcterms:W3CDTF">2026-06-06T21:58:10Z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