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7407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60_5356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Hypertrophic osteoarthropath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2175" y="952500"/>
            <a:ext cx="4819650" cy="2362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2-54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2026-08-26T06:08:45Z</dcterms:created>
  <dcterms:modified xsi:type="dcterms:W3CDTF">2026-08-26T06:08:45Z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