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79650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58560_53564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Hypertrophic osteoarthropath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62175" y="952500"/>
            <a:ext cx="4819650" cy="23622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5856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2):542-54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4">
  <a:themeElements>
    <a:clrScheme name="Theme7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2026-06-06T21:10:35Z</dcterms:created>
  <dcterms:modified xsi:type="dcterms:W3CDTF">2026-06-06T21:10:35Z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