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2792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60_5356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ypertrophic osteoarthr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2175" y="952500"/>
            <a:ext cx="4819650" cy="2362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42-5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2026-07-17T04:36:09Z</dcterms:created>
  <dcterms:modified xsi:type="dcterms:W3CDTF">2026-07-17T04:36:09Z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