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0419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0_5356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ertrophic osteo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2362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2026-05-17T13:48:32Z</dcterms:created>
  <dcterms:modified xsi:type="dcterms:W3CDTF">2026-05-17T13:48:32Z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