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clinical trial test the use of the TENA SmartCare Change Indicator in a homecare environment.
Material and methods
The trial included 35 elderly subjects with urinary incontinence. The trial lasted for 3 weeks. The primary outcome was the reduction in manual absorbing product checks between baseline (first) and investigational (third) week.
Results
The number of checks and leakages were significantly reduced by 16% (p = 0.001) and 40% (p = 0.0051).
Conclusions
Use of the device lead to a reduction in numbers of manual checks and leakages. The device appears to be safe, well-tolerated and easy to u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8_f2d2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WER: an open, single-arm, post-market clinical trial using the TENA SmartCare Change Indicator in a home environ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70-2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2026-05-12T20:46:58Z</dcterms:created>
  <dcterms:modified xsi:type="dcterms:W3CDTF">2026-05-12T20:46:58Z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