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clinical trial test the use of the TENA SmartCare Change Indicator in a homecare environment.
Material and methods
The trial included 35 elderly subjects with urinary incontinence. The trial lasted for 3 weeks. The primary outcome was the reduction in manual absorbing product checks between baseline (first) and investigational (third) week.
Results
The number of checks and leakages were significantly reduced by 16% (p = 0.001) and 40% (p = 0.0051).
Conclusions
Use of the device lead to a reduction in numbers of manual checks and leakages. The device appears to be safe, well-tolerated and easy to us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83503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8568_f2d29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OWER: an open, single-arm, post-market clinical trial using the TENA SmartCare Change Indicator in a home environmen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4193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856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1):270-27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0">
  <a:themeElements>
    <a:clrScheme name="Theme4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2026-07-12T01:12:44Z</dcterms:created>
  <dcterms:modified xsi:type="dcterms:W3CDTF">2026-07-12T01:12:44Z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