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01640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39_15e7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P-selectin level in patients with cancer-associated venous and artery thromboembolism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4-2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6">
  <a:themeElements>
    <a:clrScheme name="Theme4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2026-11-06T21:22:10Z</dcterms:created>
  <dcterms:modified xsi:type="dcterms:W3CDTF">2026-11-06T21:22:10Z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