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507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9039_15e74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oluble P-selectin level in patients with cancer-associated venous and artery thromboembolism: a systematic review and meta-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543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903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74-28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6">
  <a:themeElements>
    <a:clrScheme name="Theme8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2026-05-12T20:46:45Z</dcterms:created>
  <dcterms:modified xsi:type="dcterms:W3CDTF">2026-05-12T20:46:45Z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