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81279985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59039_15e74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Soluble P-selectin level in patients with cancer-associated venous and artery thromboembolism: a systematic review and meta-analysi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254317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59039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3;19(1):274-282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35">
  <a:themeElements>
    <a:clrScheme name="Theme35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35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35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2026-10-17T19:01:52Z</dcterms:created>
  <dcterms:modified xsi:type="dcterms:W3CDTF">2026-10-17T19:01:52Z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