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ehalose is a naturally occurring disaccharide of 2 glucose molecules, which has been suggested as a potential therapeutic agent to reduce blood glucose and ameliorate diabetes-related complications in type 2 diabetes (T2D). This study aimed to determine the efficacy of medium-term trehalose treatment in patients with T2D.
Material and methods
A double-blind, randomized, placebo-controlled trial in 40 patients with T2D was undertaken; 20 ingested trehalose 3.3 g/day and 20 placebo (sucrose), for 3 months. Parameters of glycaemic indices, high-sensitivity C-reactive protein (CRP), mood status, and quality of life were measured.
Results
CRP was significantly lower with trehalose treatment (–0.62 ±0.3 mg/l, p = 0.02); however, no differences in glycaemic indices of fasting blood glucose (FBG) (–7.1 ±10.7 mg/dl, p = 0.15), glycated hemoglobin (HbA1c) (–0.1 ±0.4%, p = 0.73), insulin (0.73 ±0.8 µU/ml, p = 0.39), or insulin resistance (HOMA-IR) (0.19 ±0.33, p = 0.56) were seen between groups after 12 weeks. Depression and stress scores were lower with trehalose compared to the placebo group (p = 0.02 and p = 0.05, respectively), whilst the quality-of-life score was higher with trehalose compared to placebo (p = 0.03) at the end of study. Between-group differences in these indices did not reach statistical significance (–2.36 ±1.20, –2.21 ±1.39 and 3.00 ±1.76 for depression, stress, and quality-of-life score, respectively) (p > 0.05). The pro-oxidant antioxidant balance (PAB) did not differ between groups (–4.6 ±12.8, p = 0.72).
Conclusions
12 weeks of treatment with 3.3 g/day of oral trehalose significantly improves CRP as a marker of inflammation, with potential favourable effects on quality of life, depression, and stress levels, but overall glycaemic control and pro-oxidant-antioxidant balance were unaltered during this time frame.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213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048_6789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ffects of oral trehalose on glycaemia, inflammation, and quality of life in patients with type 2 diabetes: a pilot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952500"/>
            <a:ext cx="3657600" cy="2981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0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693-17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2026-10-25T05:10:27Z</dcterms:created>
  <dcterms:modified xsi:type="dcterms:W3CDTF">2026-10-25T05:10:27Z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