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314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83_705d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rly thrombolysis combined with anticoagulation and antibiotics for acute portal venous system thrombosis secondary to intra-abdominal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3-2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2026-11-07T01:33:04Z</dcterms:created>
  <dcterms:modified xsi:type="dcterms:W3CDTF">2026-11-07T01:33:04Z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