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0622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83_705d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arly thrombolysis combined with anticoagulation and antibiotics for acute portal venous system thrombosis secondary to intra-abdominal infe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76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83-28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Theme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2026-08-18T09:40:07Z</dcterms:created>
  <dcterms:modified xsi:type="dcterms:W3CDTF">2026-08-18T09:40:07Z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