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5537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083_705d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arly thrombolysis combined with anticoagulation and antibiotics for acute portal venous system thrombosis secondary to intra-abdominal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0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83-2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2026-09-27T19:30:38Z</dcterms:created>
  <dcterms:modified xsi:type="dcterms:W3CDTF">2026-09-27T19:30:38Z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