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t failure (HF) is still a major cause of morbidity and mortality all over the world. Aim of the study was to assess the benefits and harms of sacubitril/valsartan (S/V) compared to angiotensin-converting enzyme inhibitors (ACEI) or angiotensin receptor blockers (ARB) in patients with HF.
Material and methods
We systematically searched for randomised controlled trials (RCTs) evaluating S/V vs. ACEI or ARB in acute or chronic HF in August 2021. Primary outcomes were HF hospitalisations and cardiovascular (CV) mortality; secondary outcomes included all-cause mortality, biomarkers, and renal function.
Results
We selected 11 RCTs (n = 18766) with 2-48 months follow-up. Five RCTs had ACEIs as control, 5 RCTs had ARBs as control, and one RCT had both ACEI and ARB as control. Compared to ACEI or ARB, S/V reduced HF hospitalisations by 20% (HR = 0.80, 95% CI: 0.68–0.94; 3 RCTs; I<sup>2</sup> = 65%; high CoE), CV mortality by 14% (HR = 0.86, 95% CI: 0.73–1.01; 2 RCTs; I<sup>2</sup> = 57%; high CoE), and all-cause mortality by 11% (HR = 0.89, 95% CI: 0.78–1.00; 3 RCTs; I<sup>2</sup> = 36%; high CoE). S/V reduced NTproBNP (SMD = –0.34, 95% CI: 
–0.52 to –0.16; 3 RCTs; I<sup>2</sup> = 62%) and hs-TNT (ratio of differences = 0.84, 
95% CI: 0.79–0.88; 2 RCTs; I<sup>2</sup> = 0%), and caused a decline in renal function 
by 33% (HR = 0.67, 95% CI: 0.39–1.14; 2 RCTs; I<sup>2</sup> = 78%; high CoE). S/V increased hypotension (RR = 1.69, 95% CI: 1.33–2.15; 9 RCTs; I<sup>2</sup> = 65%; high CoE). Hyperkalaemia and angioedema events were similar. Effects were in the same direction when stratified by type of control (ACEI vs. ARB).
Conclusions
Sacubitril/valsartan had better clinical, intermediate, and renal outcomes in HF in comparison to ACEI or ARB. There was no difference in angioedema and hyperkalaemia events, but there were more hypotension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0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13_2a6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sacubitril/valsartan in heart failure compared to renin–angiotensin–aldosterone system inhibitors: a systematic review and meta-analysis of randomis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65-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2026-07-25T10:06:44Z</dcterms:created>
  <dcterms:modified xsi:type="dcterms:W3CDTF">2026-07-25T10:06:44Z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