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investigate the role of genetic variation and DNA methylation of PEAR1 rs12041331 in high on-treatment platelet reactivity (HPR) and recurrent ischemic stroke (RIS).
Material and methods
Genotype, methylation, and mRNA of PEAR1 rs12041331 were detected in patients with cerebral ischemia, for the analysis of the effect of PEAR1 rs12041331 on HPR and RIS.
Results
The major G allele of PEAR1 rs12041331 was associated with hypermethylation, which was associated with HPR. This link was not observed for RIS.
Conclusions
The PEAR1 rs12041331 genetic polymorphism and DNA methylation may be among the genetic factors affecting HPR. The correlation between PEAR1 and RIS needs to be studied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180_5cb0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platelet endothelial aggregation receptor 1 genotypes and DNA methylation on platelet reactivity in patients with recurrent ischemic stroke treated with clopidogr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60045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1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18-5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2026-05-12T21:01:51Z</dcterms:created>
  <dcterms:modified xsi:type="dcterms:W3CDTF">2026-05-12T21:01:51Z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