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ole of eicosanoids, metabolites of arachidonic acid with cardio-renal activity, remains unclear in human heart failure (HF).
Material and methods
We enrolled 50 patients with HF to measure plasma 14,15-EET and 14,15-DHET levels using commercial ELISA kits and compared them with 25 age- and sex-matched controls.
Results
Both of the measured eicosanoids were significantly higher in the HF group: 14,15-EET (91.3 ±25.7 ng/ml vs. 64.95 ±35.4 ng/ml) and 14,15-DHET (10.58 ±2.06 ng/ml vs. 9.07 ±1.60 ng/ml), p for both < 0.001.
Conclusions
We found that peripheral plasma eicosanoid (14,15-EET, 14,15-DHET) levels are raised in patients with HF compared to age- and sex-matched control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5846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313_a42e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icosanoids in human heart failure: pilot study of plasma epoxyeicosatrienoic and dihydroxyeicosatrienoic acid leve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771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3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13-5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2026-10-09T17:53:01Z</dcterms:created>
  <dcterms:modified xsi:type="dcterms:W3CDTF">2026-10-09T17:53:01Z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