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o explore the epidemiological characteristics of ankylosing spondylitis (AS) in Guangxi Province of China through a large sample survey of more than 50 million aboriginal aboriginal population.
Material and methods
A systematic search was conducted using the International Classification of Diseases 10 (ICD-10) codes M45.x00(AS), M45.x03+(AS with iridocyclitis), and M40.101(AS with kyphosis) to search the database in the National Health Statistics Network Direct Reporting System (NHSNDRS). 14004 patients were eventually included in the study. The parameters analyzed included the number of patients, gender, marriage, blood type, occupation, age at diagnosis, and location of household registration data each year, and statistical analysis was performed.
Results
AS incidence rates increased from 1.30 (95% CI: 1.20–1.40) per 100,000 person-years in 2014 to 5.71 (95% CI: 5.50–5.92) in 2020 in Guangxi Province, and decreased slightly in 2021. Males have a higher incidence than females; the ratio was 5.61 : 1. The mean age of diagnosis in male patients was 45.4 (95% CI: 45.1–45.7) years, in females 47.6 (95% CI: 46.8–48.4) years. The most frequent blood type was O, and the most frequent occupation was farmer. The AS incidence rate was disparate in different cities. Liuzhou city had the highest eight-year average AS incidence rates from 2014 to 2021, and Chongzuo city had the lowest (p < 0.05). There was no significant difference in the incidence between different ethnic groups (p > 0.05).
Conclusions
The AS person-years incidence rate was increasing in Guangxi province of China from 2014 to 2020, which had obvious gender and regional differences, showing the characteristics of local area aggregation.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68962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9343_6e99d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pidemiological characteristics of ankylosing spondylitis in Guangxi Province of China from 2014 to 2021]]></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3716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934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4):1049-105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7">
  <a:themeElements>
    <a:clrScheme name="Theme9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2026-10-10T23:02:35Z</dcterms:created>
  <dcterms:modified xsi:type="dcterms:W3CDTF">2026-10-10T23:02:35Z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