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describe the case of a female child with multiple sulfatase deficiency (MSD) who received intravenous (IV) trehalose (15 g/week) for 3 months.
Material and methods
The efficacy of trehalose was evaluated by comparing serum biomarkers, a quality-of-life questionnaire (HRQoL), and imaging (brain MRI and ultrasonography of liver and spleen) at weeks 0 (W0) and 12 (W12).
Results
The improvement in quality of life assessments along with a slight decrease in the spleen dimensions were observed after 3 month intervention.
Conclusions
Future research with a larger MSD population and a longer-term follow-up is warranted to determine whether trehalose can improve MSD patient health and clinical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472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711_29cf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 of intravenous trehalose administration in a patient with multiple sulfatase de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7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64-1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2026-08-14T18:09:20Z</dcterms:created>
  <dcterms:modified xsi:type="dcterms:W3CDTF">2026-08-14T18:09:20Z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