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scribe the case of a female child with multiple sulfatase deficiency (MSD) who received intravenous (IV) trehalose (15 g/week) for 3 months.
Material and methods
The efficacy of trehalose was evaluated by comparing serum biomarkers, a quality-of-life questionnaire (HRQoL), and imaging (brain MRI and ultrasonography of liver and spleen) at weeks 0 (W0) and 12 (W12).
Results
The improvement in quality of life assessments along with a slight decrease in the spleen dimensions were observed after 3 month intervention.
Conclusions
Future research with a larger MSD population and a longer-term follow-up is warranted to determine whether trehalose can improve MSD patient health and clinical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2457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711_29cf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intravenous trehalose administration in a patient with multiple sulfatase 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7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4-1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2026-09-24T05:58:40Z</dcterms:created>
  <dcterms:modified xsi:type="dcterms:W3CDTF">2026-09-24T05:58:40Z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