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We describe the case of a female child with multiple sulfatase deficiency (MSD) who received intravenous (IV) trehalose (15 g/week) for 3 months.
Material and methods
The efficacy of trehalose was evaluated by comparing serum biomarkers, a quality-of-life questionnaire (HRQoL), and imaging (brain MRI and ultrasonography of liver and spleen) at weeks 0 (W0) and 12 (W12).
Results
The improvement in quality of life assessments along with a slight decrease in the spleen dimensions were observed after 3 month intervention.
Conclusions
Future research with a larger MSD population and a longer-term follow-up is warranted to determine whether trehalose can improve MSD patient health and clinical outcome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35218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9711_29cfc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effect of intravenous trehalose administration in a patient with multiple sulfatase deficienc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3336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971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5):1564-156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4">
  <a:themeElements>
    <a:clrScheme name="Theme2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2026-06-24T21:18:31Z</dcterms:created>
  <dcterms:modified xsi:type="dcterms:W3CDTF">2026-06-24T21:18:31Z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