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15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5_2b63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olvement of anterior chest structures accompanied with chest pain in patients with gou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2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2026-05-22T15:54:04Z</dcterms:created>
  <dcterms:modified xsi:type="dcterms:W3CDTF">2026-05-22T15:54:04Z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