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872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5_2b63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olvement of anterior chest structures accompanied with chest pain in patients with gou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2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2026-07-21T21:56:09Z</dcterms:created>
  <dcterms:modified xsi:type="dcterms:W3CDTF">2026-07-21T21:56:09Z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