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853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0005_2b63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volvement of anterior chest structures accompanied with chest pain in patients with gou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275" y="952500"/>
            <a:ext cx="3971925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00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32-5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2026-10-29T10:17:16Z</dcterms:created>
  <dcterms:modified xsi:type="dcterms:W3CDTF">2026-10-29T10:17:16Z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