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716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6_24d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uld SGLT2 inhibitors be prescribed in all diabetic type 2 patient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8-5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2026-07-13T15:09:14Z</dcterms:created>
  <dcterms:modified xsi:type="dcterms:W3CDTF">2026-07-13T15:09:14Z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