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343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0006_24d0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hould SGLT2 inhibitors be prescribed in all diabetic type 2 patients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90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00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28-5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2026-08-22T17:01:10Z</dcterms:created>
  <dcterms:modified xsi:type="dcterms:W3CDTF">2026-08-22T17:01:10Z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