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49411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0006_24d0b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hould SGLT2 inhibitors be prescribed in all diabetic type 2 patients?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5906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000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2):528-53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6">
  <a:themeElements>
    <a:clrScheme name="Theme7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2026-06-03T09:10:42Z</dcterms:created>
  <dcterms:modified xsi:type="dcterms:W3CDTF">2026-06-03T09:10:42Z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