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was to investigate the relationship between ferroptosis and myocardial fibrosis in atrial fibrillation (AF).
Material and methods
The patient’s left atrial appendage tissue was obtained in cardiac surgery. Sirius red staining, Prussian blue and Western blot were used to detect staining to assess histological fibrosis and ferroptosis changes.
Results
There is a certain correlation between the degree of tissue fibrosis and ferroptosis in AF (r = 0.7763, p = 0.0004). The key proteins related to the regulation of ferroptosis were significantly abnormal in the AF group.
Conclusions
Ferroptosis is involved in myocardial fibrosis of AF and is a potential target for the diagnosis, prevention and treatment of AF.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68246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0941_1817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merging role of ferroptosis in myocardial fibrosis of atrial fibril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81325" y="952500"/>
            <a:ext cx="3171825" cy="2162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094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507-5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9">
  <a:themeElements>
    <a:clrScheme name="Theme9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2026-06-05T13:29:54Z</dcterms:created>
  <dcterms:modified xsi:type="dcterms:W3CDTF">2026-06-05T13:29:54Z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