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is study aimed to define and update the prevalence of β-pathogenic thalassemia variants in Jordan.
Material and methods
A total of 158 patients with suspected β-thalassemia minor were examined using (CBC and Hb-electrophoresis), and (PCR with hybridization) to identify the type of pathogenic variants.
Results
Five common and seven rare β-thalassemia pathogenic variants were identified in this study. In addition to three variants that had not been previously reported: -101 [C>T], IVS 1.130 [G>C], and codon 44 [-C].
Conclusions
The results provide a new update on the existing Jordanian beta-thalassemia variant database that will aid the enhancement of diagnostic and treatment protocols for patients.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708233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61096_37a6c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etermining the current prevalence of β-thalassemia variants in Jordan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4150" y="952500"/>
            <a:ext cx="3686175" cy="22955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61096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2):523-52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2">
  <a:themeElements>
    <a:clrScheme name="Theme6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2026-08-30T05:01:03Z</dcterms:created>
  <dcterms:modified xsi:type="dcterms:W3CDTF">2026-08-30T05:01:03Z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