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define and update the prevalence of β-pathogenic thalassemia variants in Jordan.
Material and methods
A total of 158 patients with suspected β-thalassemia minor were examined using (CBC and Hb-electrophoresis), and (PCR with hybridization) to identify the type of pathogenic variants.
Results
Five common and seven rare β-thalassemia pathogenic variants were identified in this study. In addition to three variants that had not been previously reported: -101 [C>T], IVS 1.130 [G>C], and codon 44 [-C].
Conclusions
The results provide a new update on the existing Jordanian beta-thalassemia variant database that will aid the enhancement of diagnostic and treatment protocols for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14303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096_37a6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etermining the current prevalence of β-thalassemia variants in Jorda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4150" y="952500"/>
            <a:ext cx="3686175" cy="22955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09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23-5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9">
  <a:themeElements>
    <a:clrScheme name="Theme9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2026-06-10T21:26:00Z</dcterms:created>
  <dcterms:modified xsi:type="dcterms:W3CDTF">2026-06-10T21:26:00Z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