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fine and update the prevalence of β-pathogenic thalassemia variants in Jordan.
Material and methods
A total of 158 patients with suspected β-thalassemia minor were examined using (CBC and Hb-electrophoresis), and (PCR with hybridization) to identify the type of pathogenic variants.
Results
Five common and seven rare β-thalassemia pathogenic variants were identified in this study. In addition to three variants that had not been previously reported: -101 [C>T], IVS 1.130 [G>C], and codon 44 [-C].
Conclusions
The results provide a new update on the existing Jordanian beta-thalassemia variant database that will aid the enhancement of diagnostic and treatment protocols for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90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096_37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rmining the current prevalence of β-thalassemia variants in Jorda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2295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0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3-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2026-07-21T08:32:18Z</dcterms:created>
  <dcterms:modified xsi:type="dcterms:W3CDTF">2026-07-21T08:32:18Z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