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131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229_18af5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ystrophic calcification in the masseter muscl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43250" cy="2247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22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46-5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9">
  <a:themeElements>
    <a:clrScheme name="Theme4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2026-06-29T23:17:25Z</dcterms:created>
  <dcterms:modified xsi:type="dcterms:W3CDTF">2026-06-29T23:17:25Z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