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03791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229_18af5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ystrophic calcification in the masseter muscl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75" y="952500"/>
            <a:ext cx="3143250" cy="2247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22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46-549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0">
  <a:themeElements>
    <a:clrScheme name="Theme5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2026-10-26T13:34:05Z</dcterms:created>
  <dcterms:modified xsi:type="dcterms:W3CDTF">2026-10-26T13:34:05Z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