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29_18af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trophic calcification in the masseter musc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2247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6-5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2026-07-20T19:54:58Z</dcterms:created>
  <dcterms:modified xsi:type="dcterms:W3CDTF">2026-07-20T19:54:58Z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