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0960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9_18af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trophic calcification in the masseter musc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6-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2026-09-29T14:48:52Z</dcterms:created>
  <dcterms:modified xsi:type="dcterms:W3CDTF">2026-09-29T14:48:52Z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