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67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29_18af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strophic calcification in the masseter muscl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247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46-5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2026-08-29T05:15:10Z</dcterms:created>
  <dcterms:modified xsi:type="dcterms:W3CDTF">2026-08-29T05:15:10Z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