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32008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1229_18af5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ystrophic calcification in the masseter muscl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0375" y="952500"/>
            <a:ext cx="3143250" cy="22479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122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546-54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1">
  <a:themeElements>
    <a:clrScheme name="Theme9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2026-05-20T19:03:35Z</dcterms:created>
  <dcterms:modified xsi:type="dcterms:W3CDTF">2026-05-20T19:03:35Z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