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8340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230_0f579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ffect of different surgical modalities on swallowing-related quality of life in patients with glottic laryngeal squamous cell carcinoma: how should we choose?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6550" y="952500"/>
            <a:ext cx="3381375" cy="22669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230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50-554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3">
  <a:themeElements>
    <a:clrScheme name="Theme5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2026-05-13T10:12:09Z</dcterms:created>
  <dcterms:modified xsi:type="dcterms:W3CDTF">2026-05-13T10:12:09Z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