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287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30_0f57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ifferent surgical modalities on swallowing-related quality of life in patients with glottic laryngeal squamous cell carcinoma: how should we choo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550" y="952500"/>
            <a:ext cx="3381375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50-5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2026-08-01T19:28:05Z</dcterms:created>
  <dcterms:modified xsi:type="dcterms:W3CDTF">2026-08-01T19:28:05Z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