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5692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230_0f57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 of different surgical modalities on swallowing-related quality of life in patients with glottic laryngeal squamous cell carcinoma: how should we choose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6550" y="952500"/>
            <a:ext cx="3381375" cy="2266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2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50-55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3">
  <a:themeElements>
    <a:clrScheme name="Theme6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2026-06-22T15:04:08Z</dcterms:created>
  <dcterms:modified xsi:type="dcterms:W3CDTF">2026-06-22T15:04:08Z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