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2291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47_84f9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 blood cell distribution width as a prognostic marker of prolonged mechanical ventilation after paediatric cardiac surge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7">
  <a:themeElements>
    <a:clrScheme name="Theme8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2026-06-23T11:07:33Z</dcterms:created>
  <dcterms:modified xsi:type="dcterms:W3CDTF">2026-06-23T11:07:33Z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