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615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47_84f9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 blood cell distribution width as a prognostic marker of prolonged mechanical ventilation after paediatric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2026-05-14T07:53:55Z</dcterms:created>
  <dcterms:modified xsi:type="dcterms:W3CDTF">2026-05-14T07:53:55Z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