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18785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1247_84f91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d blood cell distribution width as a prognostic marker of prolonged mechanical ventilation after paediatric cardiac surger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7050" y="952500"/>
            <a:ext cx="3000375" cy="20764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124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3):825-82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2">
  <a:themeElements>
    <a:clrScheme name="Theme3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2026-09-12T00:06:21Z</dcterms:created>
  <dcterms:modified xsi:type="dcterms:W3CDTF">2026-09-12T00:06:21Z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