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71225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47_84f91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d blood cell distribution width as a prognostic marker of prolonged mechanical ventilation after paediatric cardiac surger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0764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4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48">
  <a:themeElements>
    <a:clrScheme name="Theme4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4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4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2026-08-02T18:39:44Z</dcterms:created>
  <dcterms:modified xsi:type="dcterms:W3CDTF">2026-08-02T18:39:44Z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