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96505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1247_84f91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ed blood cell distribution width as a prognostic marker of prolonged mechanical ventilation after paediatric cardiac surger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7050" y="952500"/>
            <a:ext cx="3000375" cy="20764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124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3):825-82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8">
  <a:themeElements>
    <a:clrScheme name="Theme9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2026-11-06T07:06:17Z</dcterms:created>
  <dcterms:modified xsi:type="dcterms:W3CDTF">2026-11-06T07:06:17Z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