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9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85_42ce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negative rheumatoid arthritis as the first manifestation of multiple myeloma-associated amyloid 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3009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9-5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2026-05-12T21:01:51Z</dcterms:created>
  <dcterms:modified xsi:type="dcterms:W3CDTF">2026-05-12T21:01:51Z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