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1595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285_42cec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ronegative rheumatoid arthritis as the first manifestation of multiple myeloma-associated amyloid arthr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325" y="952500"/>
            <a:ext cx="3181350" cy="3009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2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39-54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2026-08-21T08:08:02Z</dcterms:created>
  <dcterms:modified xsi:type="dcterms:W3CDTF">2026-08-21T08:08:02Z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