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890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85_42ce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onegative rheumatoid arthritis as the first manifestation of multiple myeloma-associated amyloid arthr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81350" cy="3009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39-54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2026-10-17T21:33:32Z</dcterms:created>
  <dcterms:modified xsi:type="dcterms:W3CDTF">2026-10-17T21:33:32Z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