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7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85_42ce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onegative rheumatoid arthritis as the first manifestation of multiple myeloma-associated amyloid arth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81350" cy="3009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39-54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2026-06-22T00:00:34Z</dcterms:created>
  <dcterms:modified xsi:type="dcterms:W3CDTF">2026-06-22T00:00:34Z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