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probes the mechanism of the PARP9/PI3K/AKT/PD-L1 axis in the chemoresistance and immune escape of breast cancer cells.
Material and methods
The expression of related genes was detected in MCF-7/FUL cells. After MCF-7/FUL cells were treated with sh-PARP9 and/or the PI3K/AKT pathway activator, drug resistance, proliferation, migration, invasion, and apoptosis were measured. Afterward, MCF-7/FUL cells were co-cultured with CD8+ T cells to examine the positive rate and density of MCF-7/FUL cells, the percentage and apoptosis of CD8+ T cells, and the expression of immune-related factors in cell supernatants. Nude mice were subcutaneously injected with sh-PARP9-transfected MCF-7/FUL cells for in vivo validation.
Results
PARP9 was highly expressed in MCF-7/FUL cells. Sh-PARP9 transfection suppressed cell migration, proliferation, and invasion while accelerating apoptosis in MCF-7/FUL cells, accompanied by downregulated PD-L1, p-PI3K, and p-AKT expression, and reduced IC50 and FUL resistance. After co-culture of MCF-7/FUL cells with CD8+ T cells, the percentage of CD8+ T cells, the expression of immune-related factors in supernatants, and the positive rate of MCF-7/FUL cells increased, while the apoptosis of CD8+ T cells and the density of adherent MCF-7/FUL cells were diminished. These trends were negated by further activating the PI3K/AKT pathway. PARP9 knockdown suppressed xenograft growth, decreased p-PI3K, p-AKT, PD-L1, and cyclin D1 expression, and augmented p-Cdc2 and cleaved caspase 3 levels in nude mice.
Conclusions
PARP9 knockdown blocked the PI3K/AKT pathway to downregulate PD-L1, thus depressing chemoresistance and immune escape in breast cance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944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444_4c90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ARP9 knockdown confers protection against chemoresistance and immune escape of breast cancer cells by blocking the PI3K/AKT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114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4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228-124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2026-10-24T21:43:03Z</dcterms:created>
  <dcterms:modified xsi:type="dcterms:W3CDTF">2026-10-24T21:43:03Z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