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nee osteoarthritis (KOA) is a frequent degenerative condition. Patients with KOA have employed mind-body therapies frequently, and their efficacy has been established. The main purpose of our study is to compare the effects of different mind-body therapies on patients with KOA.
Material and methods
Only randomized controlled trials (RCTs) were gathered through searches in the Cochrane Library, PubMed, EBSCO, Web of Science, Medline, and Embase to investigate the effects of various mind-body therapies in KOA patients. The Cochrane bias risk assessment tool was used to assess the methodological quality of the included studies, and the data analysis program was then used to analyse the data in accordance.
Results
The study used an overall sample size of 859 from a total of 17 RCTs. In addition, a total of 13 different mind-body therapies were included in our study. According to the network meta-findings, the patients’ scores on the Western Ontario and McMaster Universities Osteoarthritis Index (WOMAC) can be significantly improved by Baduanjin exercises (SUCRA: 98.3%), the Time Up and Go (TUG) Test can be significantly decreased by balance training (SUCRA: 99.4%), the 36-Item Short Form Health Survey questionnaire’s mental health component can be significantly improved by MBSR (SUCRA: 87.9%), and balance training can significantly improve patients’ physical health component of SF-36 (SUCRA: 90.3%).
Conclusions
According to the Network’s Ranking Plot, Baduanjin or Balance Training and MBSR can offer patients with KOA greater benefits for motor function or quality of life than other mind-body therapies. The medical staff can choose different mind-body therapies according to the patient’s actual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6_1e5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ind-body therapies in knee osteoarthriti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24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79-1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2026-11-08T15:28:03Z</dcterms:created>
  <dcterms:modified xsi:type="dcterms:W3CDTF">2026-11-08T15:28:03Z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