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1467642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61702_b1963_o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Gout in the peri-scapular region manifests as paradoxical low back pain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067050" y="952500"/>
            <a:ext cx="3000375" cy="2524125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/161702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3):829-83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1">
  <a:themeElements>
    <a:clrScheme name="Theme2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1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1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2026-06-26T05:22:49Z</dcterms:created>
  <dcterms:modified xsi:type="dcterms:W3CDTF">2026-06-26T05:22:49Z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