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0107964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61702_b1963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Gout in the peri-scapular region manifests as paradoxical low back pain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050" y="952500"/>
            <a:ext cx="3000375" cy="25241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61702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3):829-831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5">
  <a:themeElements>
    <a:clrScheme name="Theme1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2026-10-04T05:28:11Z</dcterms:created>
  <dcterms:modified xsi:type="dcterms:W3CDTF">2026-10-04T05:28:11Z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