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942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702_b196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ut in the peri-scapular region manifests as paradoxical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524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7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9-8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2026-05-17T00:32:34Z</dcterms:created>
  <dcterms:modified xsi:type="dcterms:W3CDTF">2026-05-17T00:32:34Z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