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484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702_b196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out in the peri-scapular region manifests as paradoxical low back p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2524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7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29-8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2026-10-24T08:56:51Z</dcterms:created>
  <dcterms:modified xsi:type="dcterms:W3CDTF">2026-10-24T08:56:51Z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