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337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1702_b196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out in the peri-scapular region manifests as paradoxical low back pa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7050" y="952500"/>
            <a:ext cx="3000375" cy="2524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170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29-8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2026-06-06T03:44:14Z</dcterms:created>
  <dcterms:modified xsi:type="dcterms:W3CDTF">2026-06-06T03:44:14Z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