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ron tests are deranged in sepsis; therefore new biomarkers should be used for diagnosis of iron deficiency (ID)/ID anemia (IDA).
Material and methods
Diagnosis of ID/IDA was based on reticulocyte (RET) hemoglobin (Hb) equivalent (RET-He) and Hb concentration, with hepcidin (Hep) determined retrospectively.
Results
The prevalence of ID and IDA was 7% and 47%, respectively. The AUROCs for RETs number and Hep in prediction of ID/IDA were 0.69 and 0.62, respectively.
Conclusions
Approximately half of sepsis patients are iron-deficient. Number of RETs may be a predictor of ID/IDA when RET-He is not available. Hepcidin is a poor IDA predictor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9156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802_03c7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ron deficiency in sepsis patients based on reticulocyte hemoglobin and hepcidin concentration: a prospective cohort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2152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80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805-80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6">
  <a:themeElements>
    <a:clrScheme name="Theme6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2026-06-09T03:21:34Z</dcterms:created>
  <dcterms:modified xsi:type="dcterms:W3CDTF">2026-06-09T03:21:34Z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