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hronic obstructive pulmonary disease (COPD) is characterized by the presence of depressive symptoms.
Material and methods
Cytokine and deiodinase iodothyronines (DIOs) levels were evaluated in COPD patients and patients diagnosed with depressive disorder and control individuals. using enzyme-linked immunosorbent assays.
Results
Interleukin 1β (IL-1β), and tumor necrosis factor-a (TNF-a) levels were higher in COPD and depression patients than in control individuals. DIO2 were significantly lower in COPD and recurrent depressive disorder (rDD) patients than in controls.
Conclusions
Changes in the levels of IL-1β, TNF-a and DIO2 in COPD patients may explain the presence of depression in COPD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57137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1803_3359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mparing chronic obstructive pulmonary disease and depressive disorder in terms of inflammation-related biomarker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05100" y="952500"/>
            <a:ext cx="3733800" cy="2143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180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3):814-81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6">
  <a:themeElements>
    <a:clrScheme name="Theme6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2026-08-01T03:31:39Z</dcterms:created>
  <dcterms:modified xsi:type="dcterms:W3CDTF">2026-08-01T03:31:39Z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