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amine the burden of rheumatoid arthritis (RA) at the global, regional, and national levels in terms of sex, age, geographic distribution, and the Socio-demographic Index (SDI).
Material and methods
Using Global Burden of Disease study data, the global incidence, disability-adjusted life years (DALYs), and estimated annual percentage change (EAPC) of RA from 1990 to 2019 were analysed.
Results
From 1990 to 2019, the global RA incidence and DALYs increased by 6.47% and 1.15%, respectively. Moreover, both the global age-standardized incidence rate (EAPC = 0.30; 95% confidence interval (CI): 0.25–0.34) and DALYs (EAPC = 0.12; 95% CI: 0.08–0.17) increased. The age-standardized RA incidence was substantially higher in the high-SDI regions than in the other regions. By geographical region, the largest increases in the age-standardized RA incidence and DALYs were observed in Andean Latin America. By country, the largest increase in RA incidence was observed in Equatorial Guinea (EAPC = 1.78), followed by Bhutan (EAPC = 1.54) and Peru (EAPC = 1.53). The age-standardized RA incidence was lower in men than in women. Positive correlations were found between the EAPC of the age-standardized RA incidence and the SDI.
Conclusions
Increasing trends in the age-standardized RA incidence and DALYs worldwide were shown. Future strategies for RA prevention should focus on women and older adults, as well as individuals from Andean Latin America, southern Latin America, central Asia, western sub-Saharan Africa, and other high-risk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19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629_36d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ing global burden of rheumatoid arthritis: an epidemiological analysi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37-10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2026-10-06T16:19:30Z</dcterms:created>
  <dcterms:modified xsi:type="dcterms:W3CDTF">2026-10-06T16:19:30Z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