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160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2956_fbe9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logist and physiotherapist cooperation in the diagnostic process and treatment of cervicogenic headach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2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8-8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2026-06-16T08:49:09Z</dcterms:created>
  <dcterms:modified xsi:type="dcterms:W3CDTF">2026-06-16T08:49:09Z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