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72180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62956_fbe99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Neurologist and physiotherapist cooperation in the diagnostic process and treatment of cervicogenic headach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00350" y="952500"/>
            <a:ext cx="3543300" cy="24955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6295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3):838-84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5">
  <a:themeElements>
    <a:clrScheme name="Theme1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2026-11-03T11:32:13Z</dcterms:created>
  <dcterms:modified xsi:type="dcterms:W3CDTF">2026-11-03T11:32:13Z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