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14804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2956_fbe99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eurologist and physiotherapist cooperation in the diagnostic process and treatment of cervicogenic headach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0350" y="952500"/>
            <a:ext cx="354330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295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38-84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2026-05-07T05:29:29Z</dcterms:created>
  <dcterms:modified xsi:type="dcterms:W3CDTF">2026-05-07T05:29:29Z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