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647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2956_fbe9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st and physiotherapist cooperation in the diagnostic process and treatment of cervicogenic headach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2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8-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2026-07-06T14:34:28Z</dcterms:created>
  <dcterms:modified xsi:type="dcterms:W3CDTF">2026-07-06T14:34:28Z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