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811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2956_fbe9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urologist and physiotherapist cooperation in the diagnostic process and treatment of cervicogenic headach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29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38-8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2026-09-04T23:35:06Z</dcterms:created>
  <dcterms:modified xsi:type="dcterms:W3CDTF">2026-09-04T23:35:06Z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