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87845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2956_fbe99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eurologist and physiotherapist cooperation in the diagnostic process and treatment of cervicogenic headach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0350" y="952500"/>
            <a:ext cx="3543300" cy="2495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295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3):838-84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4">
  <a:themeElements>
    <a:clrScheme name="Theme7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2026-05-27T06:09:39Z</dcterms:created>
  <dcterms:modified xsi:type="dcterms:W3CDTF">2026-05-27T06:09:39Z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