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urrent study evaluated the effect of obesity on neonatal respiratory distress syndrome (RDS) in pregnant women who were administered ACSs due to the risk of preterm birth and delivered before 34 weeks of gestation.
Material and methods
In this retrospective study, 414 pregnant women who had a singleton pregnancy, were aged 18–40 years, and received two doses of ACS 24 h apart administered between 23+0/7 and 33+5/7 gestation weeks due to the risk of a preterm birth were included. For maximum fetal effect, those who completed the 48-hour steroid treatment and delivered before 34 weeks of gestation were divided into three groups according to BMI at ACS administration.
Results
Gestational age at ACS administration and gestational age at delivery were similar among groups.. Neonatal RDS occurred in 17 (18.6%) newborns in the normal weight group, 40 (17.1%) newborns in the overweight group, and 23 (25.5%) newborns in the obese group. After adjusting for independent effects from maternal age, gestational age at ACS administration, gestational age at delivery, emergency cesarean delivery, fetal birth weight, and fetal gender, we found that RDS rates were significantly higher in the obese group.
Conclusions
Our results suggest that maternal obesity reduces the effects of ACS and that RDS rates are higher in neonates born before 34 weeks of gestation to obese mothers to whom ACS has been administered.Therefore, pregnant women who have a high BMI and who are at risk of preterm birth are more likely to require an adjustment in ACS dos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649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132_f146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teraction of maternal obesity and administered betamethasone in the development of fetal respiratory distress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1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2026-10-12T23:44:02Z</dcterms:created>
  <dcterms:modified xsi:type="dcterms:W3CDTF">2026-10-12T23:44:02Z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