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29787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3322_9949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pplication effect analysis of peak inspiratory pressure (P<sub>peak</sub>) combined with end-tidal carbon dioxide pressure (P<sub>ET</sub>CO<sub>2</sub>) monitoring in the positioning of double-lumen bronchial tubes]]>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4384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332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32-8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2026-08-21T03:06:37Z</dcterms:created>
  <dcterms:modified xsi:type="dcterms:W3CDTF">2026-08-21T03:06:37Z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