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49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22_9949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effect analysis of peak inspiratory pressure (P<sub>peak</sub>) combined with end-tidal carbon dioxide pressure (P<sub>ET</sub>CO<sub>2</sub>) monitoring in the positioning of double-lumen bronchial tubes]]>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2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2026-07-12T01:12:01Z</dcterms:created>
  <dcterms:modified xsi:type="dcterms:W3CDTF">2026-07-12T01:12:01Z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