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322_9949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pplication effect analysis of peak inspiratory pressure (P<sub>peak</sub>) combined with end-tidal carbon dioxide pressure (P<sub>ET</sub>CO<sub>2</sub>) monitoring in the positioning of double-lumen bronchial tubes]]>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925" y="952500"/>
            <a:ext cx="3476625" cy="2438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3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32-83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2026-05-12T21:17:20Z</dcterms:created>
  <dcterms:modified xsi:type="dcterms:W3CDTF">2026-05-12T21:17:20Z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