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Our study aims to observe the effect of mesenchymal stem cells (MSCs) in lowering amyloid accumulation and ryanodine receptor 3 (RYR3) gene expression, further improving cognitive dysfunction in Alzheimer’s disease (AD).
Material and methods
Twenty male adult Wistar rats were randomly distributed into three groups of animals (n = 5). The AlCl3 group was given 300 mg/kg body weight (BW) of AlCl3 intraperitoneally for 5 days, further the MSC injection, and their effect after 30 days was observed.
Results
MSCs improved amyloid accumulation and Y-maze scores, and expression of the RYR3 gene decreased compared to the control group.
Conclusions
MSCs improved amyloid accumulation, Y-maze scores, and RYR3 expression in the AD animal mode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3353_1d11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YR3 gene is involved in Wharton’s jelly derived mesenchymal stem cell treatment of Alzheimer’s disease in ra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33725" cy="1885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33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820-82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2026-05-20T19:07:15Z</dcterms:created>
  <dcterms:modified xsi:type="dcterms:W3CDTF">2026-05-20T19:07:15Z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