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ur study aims to observe the effect of mesenchymal stem cells (MSCs) in lowering amyloid accumulation and ryanodine receptor 3 (RYR3) gene expression, further improving cognitive dysfunction in Alzheimer’s disease (AD).
Material and methods
Twenty male adult Wistar rats were randomly distributed into three groups of animals (n = 5). The AlCl3 group was given 300 mg/kg body weight (BW) of AlCl3 intraperitoneally for 5 days, further the MSC injection, and their effect after 30 days was observed.
Results
MSCs improved amyloid accumulation and Y-maze scores, and expression of the RYR3 gene decreased compared to the control group.
Conclusions
MSCs improved amyloid accumulation, Y-maze scores, and RYR3 expression in the AD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8049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353_1d1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YR3 gene is involved in Wharton’s jelly derived mesenchymal stem cell treatment of Alzheimer’s disease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1885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3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0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2026-09-19T03:31:23Z</dcterms:created>
  <dcterms:modified xsi:type="dcterms:W3CDTF">2026-09-19T03:31:23Z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